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71" r:id="rId33"/>
    <p:sldId id="272" r:id="rId34"/>
    <p:sldId id="273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96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4885A-AC2F-DFE8-4360-C5AA5F663A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F1C3EF-C3FA-2619-7013-CC10CD75B8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BBE007-C8B9-BEB5-E020-3C4C2A5BB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608D-CDF1-4E95-AF61-BCBD448A919B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361F5-642F-11D4-2B10-51F01512E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9CEB10-4914-3A07-8111-057EC52BE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BA85B-0439-4A18-B8C0-75266F3D2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832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80A2-D65B-243A-167C-4BC356CF3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EF5CB1-0AFC-337B-C751-ED6547C0DE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E0758-4243-3D29-8E26-207CE035A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608D-CDF1-4E95-AF61-BCBD448A919B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AB255-C392-BEA8-D143-EA0E6861D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99381-C4E5-D42B-6C7C-C71738988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BA85B-0439-4A18-B8C0-75266F3D2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87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031C4E-673F-58DB-D9DA-CACEB62CAF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92DAE3-E57A-BDD7-6256-04468A398D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B2CE9-4689-3185-B9C2-CC3A256C3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608D-CDF1-4E95-AF61-BCBD448A919B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6B3650-FE12-68A5-9E35-76421B80F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98FD3-C8B7-93DE-5C1D-845306635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BA85B-0439-4A18-B8C0-75266F3D2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24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8F9B5-E911-2E19-51EA-162BF5CCD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AFC56-3287-A943-64E9-138CBC35E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47074-C194-0FBE-880E-97F8331FC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608D-CDF1-4E95-AF61-BCBD448A919B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CE0CB-AD45-DD68-CECC-030A04F4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7B22-8A92-6D9E-5A10-12E51FBAA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BA85B-0439-4A18-B8C0-75266F3D2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656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6378F-3D9D-64F6-7F8F-A8E1B686A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8FB9C-342D-F116-FA8E-27645BE74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AA143-445A-B9AF-8821-9E946B68A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608D-CDF1-4E95-AF61-BCBD448A919B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D6666-DC53-D5E4-577C-2A7CE0091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CD84E-8657-9348-F7C3-75AD5DE2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BA85B-0439-4A18-B8C0-75266F3D2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06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B9075-ABBC-3CDA-D72E-50E336ECD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D57F1-2B3F-82F5-BA1C-8D6A2A7D53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F55FC3-35AE-715F-BC33-F799A1550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B85F07-8617-EF0B-0CA6-B936631E6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608D-CDF1-4E95-AF61-BCBD448A919B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24901B-1F8F-033A-FDA7-6184B7ED8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8E5139-05A3-75D0-37D3-9EFC4AE51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BA85B-0439-4A18-B8C0-75266F3D2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102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9C2A-771B-5CC6-DC97-D10D5CA0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BE7700-F7E5-1CB8-48FE-AF2069DAC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033D68-89AA-4259-8A86-97E2992CF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5FEA7F-849C-92AC-32A4-FEB414CB1D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CA2B64-CE91-842C-D199-402AA7E899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F75CAE-DA2D-52AF-4048-4B165DD43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608D-CDF1-4E95-AF61-BCBD448A919B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576B35-D289-8563-7AE7-28DDCA158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C3F16E-F6DF-8376-30DE-30F3F197F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BA85B-0439-4A18-B8C0-75266F3D2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996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FEE23-180D-E092-69F7-A8ECE891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953527-C40E-AAD1-74FF-BDF5219F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608D-CDF1-4E95-AF61-BCBD448A919B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735DD2-6041-0653-D932-24F3EA2BA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EED050-F3C9-2C61-5B66-8DFB441CC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BA85B-0439-4A18-B8C0-75266F3D2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60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8A67EC-1A51-F8CD-F9B7-772980609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608D-CDF1-4E95-AF61-BCBD448A919B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F2FC4C-6500-7C6E-7DF0-D358D0456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2548D-F0BE-A1DF-6B78-1DCDD7469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BA85B-0439-4A18-B8C0-75266F3D2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30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49FE4-D41F-1424-3674-759BB5A10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CB078-1A6E-87D7-F2EC-2AE57F096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BF428-A42A-F001-D825-791586EBD0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E9169C-E704-3DFD-4A7E-A731BE771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608D-CDF1-4E95-AF61-BCBD448A919B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C35352-C049-3236-EABE-621C9F0E4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21A57-296A-F860-AB12-3282C9237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BA85B-0439-4A18-B8C0-75266F3D2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15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96BD6-183E-B118-E278-271F41360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688738-0EEC-9504-E66C-F7B2C57032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8B2024-1AB3-D45C-2369-E9F12A8904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71B56E-7304-9C55-C096-D8ABC4297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608D-CDF1-4E95-AF61-BCBD448A919B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36F775-EAF4-4F7F-0860-5919D4861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CF95B-C5FC-3CF4-415E-AAA6A43E7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BA85B-0439-4A18-B8C0-75266F3D2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331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C4EE58-75F3-2E45-8965-545257824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0209C-623C-102C-A55A-E255AF7425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A77B67-93BE-50A4-E8B4-3A07B946C2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6608D-CDF1-4E95-AF61-BCBD448A919B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15F38-0172-43D3-B320-554226E0A2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ACD18-4665-01A3-BE7A-7017863167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FBA85B-0439-4A18-B8C0-75266F3D2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33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00152-9FF9-8AA6-0747-2586E875F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2C2274-C528-DA4D-1B70-BBEC235D24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01597"/>
            <a:ext cx="12041523" cy="6671734"/>
          </a:xfrm>
        </p:spPr>
      </p:pic>
    </p:spTree>
    <p:extLst>
      <p:ext uri="{BB962C8B-B14F-4D97-AF65-F5344CB8AC3E}">
        <p14:creationId xmlns:p14="http://schemas.microsoft.com/office/powerpoint/2010/main" val="3917648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3FD9F-8E96-D8A1-50FA-D5809B2AD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9A8DE6-912B-302D-64C0-AA4192EB4E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1908" y="1825625"/>
            <a:ext cx="7848183" cy="4351338"/>
          </a:xfrm>
        </p:spPr>
      </p:pic>
    </p:spTree>
    <p:extLst>
      <p:ext uri="{BB962C8B-B14F-4D97-AF65-F5344CB8AC3E}">
        <p14:creationId xmlns:p14="http://schemas.microsoft.com/office/powerpoint/2010/main" val="3488009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521E9-B1DB-C576-B7C2-6AB566CE5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CA62BD-1735-E199-4AD1-459CC3ACE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1848" y="1825625"/>
            <a:ext cx="7848303" cy="4351338"/>
          </a:xfrm>
        </p:spPr>
      </p:pic>
    </p:spTree>
    <p:extLst>
      <p:ext uri="{BB962C8B-B14F-4D97-AF65-F5344CB8AC3E}">
        <p14:creationId xmlns:p14="http://schemas.microsoft.com/office/powerpoint/2010/main" val="2346379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5E656-D9B0-C2FF-BCD4-79C899B2C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DD2899-E3EC-0D28-CA92-6B41B7FD8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4545" y="1825625"/>
            <a:ext cx="7842910" cy="4351338"/>
          </a:xfrm>
        </p:spPr>
      </p:pic>
    </p:spTree>
    <p:extLst>
      <p:ext uri="{BB962C8B-B14F-4D97-AF65-F5344CB8AC3E}">
        <p14:creationId xmlns:p14="http://schemas.microsoft.com/office/powerpoint/2010/main" val="471961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266DA-4292-819B-1B98-07D4D14D8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2B8757-2675-11D5-AD6F-2E15981D05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9611" y="1825625"/>
            <a:ext cx="7812778" cy="4351338"/>
          </a:xfrm>
        </p:spPr>
      </p:pic>
    </p:spTree>
    <p:extLst>
      <p:ext uri="{BB962C8B-B14F-4D97-AF65-F5344CB8AC3E}">
        <p14:creationId xmlns:p14="http://schemas.microsoft.com/office/powerpoint/2010/main" val="2167755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5D1C4-7F2F-E497-5576-3C7BCE338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E438D4-4E7A-DC17-37AD-A36EACC16D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1908" y="1825625"/>
            <a:ext cx="7848183" cy="4351338"/>
          </a:xfrm>
        </p:spPr>
      </p:pic>
    </p:spTree>
    <p:extLst>
      <p:ext uri="{BB962C8B-B14F-4D97-AF65-F5344CB8AC3E}">
        <p14:creationId xmlns:p14="http://schemas.microsoft.com/office/powerpoint/2010/main" val="1486758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FCF7D-D794-D119-C452-8B6A4EB7E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AA25C4-AD1A-CBB4-AD2C-23C2D779FE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0552" y="1825625"/>
            <a:ext cx="7850896" cy="4351338"/>
          </a:xfrm>
        </p:spPr>
      </p:pic>
    </p:spTree>
    <p:extLst>
      <p:ext uri="{BB962C8B-B14F-4D97-AF65-F5344CB8AC3E}">
        <p14:creationId xmlns:p14="http://schemas.microsoft.com/office/powerpoint/2010/main" val="2858555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96B68-78BF-6109-3761-B693B47A8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889D3A-E5B2-46A4-A01B-681FB3BBCB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9233" y="1825625"/>
            <a:ext cx="7873533" cy="4351338"/>
          </a:xfrm>
        </p:spPr>
      </p:pic>
    </p:spTree>
    <p:extLst>
      <p:ext uri="{BB962C8B-B14F-4D97-AF65-F5344CB8AC3E}">
        <p14:creationId xmlns:p14="http://schemas.microsoft.com/office/powerpoint/2010/main" val="2523476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AD6DC-E7E7-F9CA-F5F4-B562BD75B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DBE2A5-D3A5-2B87-7BC1-D1EF0B45A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9012" y="1825625"/>
            <a:ext cx="7813975" cy="4351338"/>
          </a:xfrm>
        </p:spPr>
      </p:pic>
    </p:spTree>
    <p:extLst>
      <p:ext uri="{BB962C8B-B14F-4D97-AF65-F5344CB8AC3E}">
        <p14:creationId xmlns:p14="http://schemas.microsoft.com/office/powerpoint/2010/main" val="361285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E438D-D93D-F0EB-CDD6-AE74BEBB5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B770E2-84CC-1662-4D55-C161585ED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4390" y="1825625"/>
            <a:ext cx="7823220" cy="4351338"/>
          </a:xfrm>
        </p:spPr>
      </p:pic>
    </p:spTree>
    <p:extLst>
      <p:ext uri="{BB962C8B-B14F-4D97-AF65-F5344CB8AC3E}">
        <p14:creationId xmlns:p14="http://schemas.microsoft.com/office/powerpoint/2010/main" val="1611389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13325-B673-6506-F936-3D1A83D91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3E6875-6DC6-37E2-A1BD-1FEDA4B55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7005" y="1825625"/>
            <a:ext cx="7817990" cy="4351338"/>
          </a:xfrm>
        </p:spPr>
      </p:pic>
    </p:spTree>
    <p:extLst>
      <p:ext uri="{BB962C8B-B14F-4D97-AF65-F5344CB8AC3E}">
        <p14:creationId xmlns:p14="http://schemas.microsoft.com/office/powerpoint/2010/main" val="2863263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5A42F-5130-1EE1-345C-E984A6442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647C36-8B94-B1BB-C56A-0C4BC55A5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"/>
            <a:ext cx="12163549" cy="6858001"/>
          </a:xfrm>
        </p:spPr>
      </p:pic>
    </p:spTree>
    <p:extLst>
      <p:ext uri="{BB962C8B-B14F-4D97-AF65-F5344CB8AC3E}">
        <p14:creationId xmlns:p14="http://schemas.microsoft.com/office/powerpoint/2010/main" val="2808333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12380-A48C-F962-218B-87F48D77B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CA7B26-D7C4-296B-012D-6B7B4DC6DB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7671" y="1825625"/>
            <a:ext cx="7816657" cy="4351338"/>
          </a:xfrm>
        </p:spPr>
      </p:pic>
    </p:spTree>
    <p:extLst>
      <p:ext uri="{BB962C8B-B14F-4D97-AF65-F5344CB8AC3E}">
        <p14:creationId xmlns:p14="http://schemas.microsoft.com/office/powerpoint/2010/main" val="3190632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CFFCF-6760-4572-6A0C-33A8B0D70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70C991-FF45-6D86-8CAA-A5F43CCC15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8200" y="1825625"/>
            <a:ext cx="7795599" cy="4351338"/>
          </a:xfrm>
        </p:spPr>
      </p:pic>
    </p:spTree>
    <p:extLst>
      <p:ext uri="{BB962C8B-B14F-4D97-AF65-F5344CB8AC3E}">
        <p14:creationId xmlns:p14="http://schemas.microsoft.com/office/powerpoint/2010/main" val="338668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EDF92-08D1-38AD-B79B-84562A95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98CE23-A96B-D63F-CD1D-78F7C9095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3887" y="1825625"/>
            <a:ext cx="7924225" cy="4351338"/>
          </a:xfrm>
        </p:spPr>
      </p:pic>
    </p:spTree>
    <p:extLst>
      <p:ext uri="{BB962C8B-B14F-4D97-AF65-F5344CB8AC3E}">
        <p14:creationId xmlns:p14="http://schemas.microsoft.com/office/powerpoint/2010/main" val="2937817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CD6DD-AC5B-240F-EE83-8B3783B95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7B052B-7499-1F00-259F-357F2DD1E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9685" y="1825625"/>
            <a:ext cx="7812629" cy="4351338"/>
          </a:xfrm>
        </p:spPr>
      </p:pic>
    </p:spTree>
    <p:extLst>
      <p:ext uri="{BB962C8B-B14F-4D97-AF65-F5344CB8AC3E}">
        <p14:creationId xmlns:p14="http://schemas.microsoft.com/office/powerpoint/2010/main" val="2632399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7F7E8-2463-14B6-0E50-302E85616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3580E1-5AC3-E196-D592-E2262D94D9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0953" y="1825625"/>
            <a:ext cx="7810094" cy="4351338"/>
          </a:xfrm>
        </p:spPr>
      </p:pic>
    </p:spTree>
    <p:extLst>
      <p:ext uri="{BB962C8B-B14F-4D97-AF65-F5344CB8AC3E}">
        <p14:creationId xmlns:p14="http://schemas.microsoft.com/office/powerpoint/2010/main" val="2166405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43AAF-C882-1858-5762-CA83F34B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B29303-A14A-C74B-297D-42AF00720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7671" y="1825625"/>
            <a:ext cx="7816657" cy="4351338"/>
          </a:xfrm>
        </p:spPr>
      </p:pic>
    </p:spTree>
    <p:extLst>
      <p:ext uri="{BB962C8B-B14F-4D97-AF65-F5344CB8AC3E}">
        <p14:creationId xmlns:p14="http://schemas.microsoft.com/office/powerpoint/2010/main" val="11296208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C378D-9246-10F8-A03D-6751D8EC3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6873CA-D538-F3B2-A777-237E411E6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3558" y="1825625"/>
            <a:ext cx="7804884" cy="4351338"/>
          </a:xfrm>
        </p:spPr>
      </p:pic>
    </p:spTree>
    <p:extLst>
      <p:ext uri="{BB962C8B-B14F-4D97-AF65-F5344CB8AC3E}">
        <p14:creationId xmlns:p14="http://schemas.microsoft.com/office/powerpoint/2010/main" val="42614836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8B8A-29D3-E7D5-8398-732A30C1B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4473D6-7893-8FD8-2129-85D6669108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8667" y="1825625"/>
            <a:ext cx="7894665" cy="4351338"/>
          </a:xfrm>
        </p:spPr>
      </p:pic>
    </p:spTree>
    <p:extLst>
      <p:ext uri="{BB962C8B-B14F-4D97-AF65-F5344CB8AC3E}">
        <p14:creationId xmlns:p14="http://schemas.microsoft.com/office/powerpoint/2010/main" val="40330719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BD9F8-C9FC-2AAD-89C6-9810F206F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77D4F8-AED7-634F-797C-F99685303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5094" y="1825625"/>
            <a:ext cx="7821812" cy="4351338"/>
          </a:xfrm>
        </p:spPr>
      </p:pic>
    </p:spTree>
    <p:extLst>
      <p:ext uri="{BB962C8B-B14F-4D97-AF65-F5344CB8AC3E}">
        <p14:creationId xmlns:p14="http://schemas.microsoft.com/office/powerpoint/2010/main" val="24593352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DF4C-CDC3-1D8A-B235-02E4D6291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1A6C49-8110-418D-817D-BECF883FD2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10746" cy="6722533"/>
          </a:xfrm>
        </p:spPr>
      </p:pic>
    </p:spTree>
    <p:extLst>
      <p:ext uri="{BB962C8B-B14F-4D97-AF65-F5344CB8AC3E}">
        <p14:creationId xmlns:p14="http://schemas.microsoft.com/office/powerpoint/2010/main" val="3272222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E07B-776F-9DAD-0B27-F8A4B051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5B7536-8BEE-CCAB-E642-8E3BB2F76D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9044"/>
          </a:xfrm>
        </p:spPr>
      </p:pic>
    </p:spTree>
    <p:extLst>
      <p:ext uri="{BB962C8B-B14F-4D97-AF65-F5344CB8AC3E}">
        <p14:creationId xmlns:p14="http://schemas.microsoft.com/office/powerpoint/2010/main" val="2886918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DF64F-715D-6681-B4B2-0A3FA9BE9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2D683-5B51-00FB-B335-A204477D9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CBE48D-E3A6-F903-75CC-8AF3DFAE4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2658533"/>
            <a:ext cx="12192001" cy="41994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F68F05-10AA-F45A-EC20-D08C6FCAE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4476" cy="265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146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C4582-715E-8E22-0B9F-20D1D90B2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6AC7C-B54C-1796-54EF-2D5262C49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C1C123-E5EC-6C20-C770-89C0AE206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5868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87DFD8-EBEA-B3D7-2DE2-E17344C85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33785"/>
            <a:ext cx="12111955" cy="432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243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7484-E6F7-2006-60AF-72CC22223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78233-C8D2-92B2-9D87-4B4A74614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F18AF5-5B4E-8EE5-D6B2-6498B27E9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876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2CC587-6964-C9A4-7E72-DAD16A070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79" y="1825624"/>
            <a:ext cx="11836554" cy="489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37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ED01-96B2-E8C9-EDF3-E77DB5D4D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90C71-544F-7F39-D137-F5812812D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7FE28D-EB77-A0AD-6A78-B614F6ABB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65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71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04FCF-344E-89CF-1FD8-20EDAE6DD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A57A6-0BE2-D262-3E04-D2DA7E141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AD2CD9-5915-6D8E-A210-DDC8CE01B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73467" cy="676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4039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EB85A-C113-6DB2-99DF-48521BA35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5C4F9-5D38-7F53-6109-46CC60893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FC3CE1-5339-F040-0E1B-85158C9C1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35145" cy="673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12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72416-3255-3B5C-63BE-AF646E874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5B43B-6ADA-646B-8612-DB17DA2A6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0093B-0BC2-2B76-D517-6B8B1BD10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8576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5D2606-D692-AA8B-2D64-2CED29E7B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7634"/>
            <a:ext cx="12087210" cy="445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67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8E424-831F-9596-6DFE-C7D9F94C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598CB-B709-C690-1F8E-9C87E0064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04496A-FACE-7B33-B469-E7CFB40A4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14521" cy="667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713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0A268-96DD-2485-6419-4AD9EB6CD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7AEFC-8F2F-59E8-7973-2C547C87B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C0F03C-85A2-B2DE-0380-6AA0D6899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548"/>
            <a:ext cx="11250595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786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4B334-FCB4-C653-165E-637532627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1760D-B51A-849E-1ADC-CC5CF81AD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8C58E1-E4F8-CA3C-990B-E884739C5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" y="365125"/>
            <a:ext cx="11935357" cy="61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07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3C7A4-D2BC-7E02-FB4B-09E1E72C8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814C17-A402-549E-62E1-0C47128F5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086315" cy="6739467"/>
          </a:xfrm>
        </p:spPr>
      </p:pic>
    </p:spTree>
    <p:extLst>
      <p:ext uri="{BB962C8B-B14F-4D97-AF65-F5344CB8AC3E}">
        <p14:creationId xmlns:p14="http://schemas.microsoft.com/office/powerpoint/2010/main" val="40515227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5C906-E191-A120-47BB-9F2AE0CD7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B39B1-D441-4B60-5B34-ACB19AA14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C8996D-F5D0-47BB-C5BE-C1A9167E1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06644" cy="672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365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698D-B6CD-04BD-0BB1-030BC6FB4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2390D-107F-C09D-536F-2080D448D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67D095-8CEA-9A32-0C93-948144408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02403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014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18A48-76B3-61DD-E386-68F7C5D0C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3CB26-C427-3B51-D980-9B6EA15A2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92430D-BA35-CC50-A7E7-04E378D5A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3251" cy="663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52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6EFC9-AD8F-91DA-69A8-89E6CBED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E2F9B0-CF20-E40D-98B7-DC64BEECA0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5054" y="1825625"/>
            <a:ext cx="7821891" cy="4351338"/>
          </a:xfrm>
        </p:spPr>
      </p:pic>
    </p:spTree>
    <p:extLst>
      <p:ext uri="{BB962C8B-B14F-4D97-AF65-F5344CB8AC3E}">
        <p14:creationId xmlns:p14="http://schemas.microsoft.com/office/powerpoint/2010/main" val="3456128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05855-52C9-ACB6-772F-0B717B25C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683BE9-38DA-A856-3DA9-A54A40B5B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4586" y="1825625"/>
            <a:ext cx="7862828" cy="4351338"/>
          </a:xfrm>
        </p:spPr>
      </p:pic>
    </p:spTree>
    <p:extLst>
      <p:ext uri="{BB962C8B-B14F-4D97-AF65-F5344CB8AC3E}">
        <p14:creationId xmlns:p14="http://schemas.microsoft.com/office/powerpoint/2010/main" val="976072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97661-EFED-553E-0A21-EDEB92040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50FB2B-9708-B84D-25D3-F287BA59D9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4545" y="1825625"/>
            <a:ext cx="7842910" cy="4351338"/>
          </a:xfrm>
        </p:spPr>
      </p:pic>
    </p:spTree>
    <p:extLst>
      <p:ext uri="{BB962C8B-B14F-4D97-AF65-F5344CB8AC3E}">
        <p14:creationId xmlns:p14="http://schemas.microsoft.com/office/powerpoint/2010/main" val="2820823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BB7EC-23B8-0E56-BA1F-391CEAC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DD0B1D-DE5A-11B8-CF45-EC07758A44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9241" y="1825625"/>
            <a:ext cx="7773517" cy="4351338"/>
          </a:xfrm>
        </p:spPr>
      </p:pic>
    </p:spTree>
    <p:extLst>
      <p:ext uri="{BB962C8B-B14F-4D97-AF65-F5344CB8AC3E}">
        <p14:creationId xmlns:p14="http://schemas.microsoft.com/office/powerpoint/2010/main" val="2961257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845CF-5719-2E95-A345-0D51B6DCC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D1D607-D2B8-8469-C999-DD1D33110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8062" y="1825625"/>
            <a:ext cx="7795875" cy="4351338"/>
          </a:xfrm>
        </p:spPr>
      </p:pic>
    </p:spTree>
    <p:extLst>
      <p:ext uri="{BB962C8B-B14F-4D97-AF65-F5344CB8AC3E}">
        <p14:creationId xmlns:p14="http://schemas.microsoft.com/office/powerpoint/2010/main" val="3502683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0</Words>
  <Application>Microsoft Office PowerPoint</Application>
  <PresentationFormat>Widescreen</PresentationFormat>
  <Paragraphs>0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Toprak Dindar</dc:creator>
  <cp:lastModifiedBy>Toprak Dindar</cp:lastModifiedBy>
  <cp:revision>2</cp:revision>
  <dcterms:created xsi:type="dcterms:W3CDTF">2024-04-30T13:55:59Z</dcterms:created>
  <dcterms:modified xsi:type="dcterms:W3CDTF">2024-04-30T14:16:24Z</dcterms:modified>
</cp:coreProperties>
</file>